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56" r:id="rId3"/>
    <p:sldId id="277" r:id="rId4"/>
    <p:sldId id="278" r:id="rId5"/>
    <p:sldId id="279" r:id="rId6"/>
    <p:sldId id="295" r:id="rId7"/>
    <p:sldId id="296" r:id="rId8"/>
    <p:sldId id="312" r:id="rId9"/>
    <p:sldId id="313" r:id="rId10"/>
    <p:sldId id="314" r:id="rId11"/>
    <p:sldId id="315" r:id="rId12"/>
    <p:sldId id="316" r:id="rId13"/>
    <p:sldId id="311" r:id="rId14"/>
    <p:sldId id="301" r:id="rId15"/>
    <p:sldId id="317" r:id="rId16"/>
    <p:sldId id="318" r:id="rId17"/>
    <p:sldId id="319" r:id="rId18"/>
    <p:sldId id="320" r:id="rId19"/>
    <p:sldId id="309" r:id="rId20"/>
    <p:sldId id="321" r:id="rId21"/>
    <p:sldId id="322" r:id="rId22"/>
    <p:sldId id="323" r:id="rId23"/>
    <p:sldId id="324" r:id="rId24"/>
    <p:sldId id="325" r:id="rId25"/>
    <p:sldId id="261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4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00F2CC-FEF0-4117-B687-A07001E27769}" type="datetime1">
              <a:rPr lang="nl-NL" noProof="0" smtClean="0"/>
              <a:t>5-4-2022</a:t>
            </a:fld>
            <a:endParaRPr lang="nl-NL" noProof="0" dirty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A16-8C02-4073-8B08-A9EEAD03C09B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524E-426D-459E-A03D-580351E48C19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F72-04CE-49CA-B5B8-21E0C5687400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FC3-108F-4CEF-AF2C-0359453A224E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059B-FC7C-4558-ADAC-B05462603B79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9000-1E16-471D-9AF8-DCC6B9036129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162-AC35-4754-A94C-53198A8C6E88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ADE2-5775-425C-B0B0-F4C8119B6520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D95-FBCF-4E7B-B2A0-BA1A5DF89760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CBC19F-C0C0-4406-8BE4-E723F191406D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B3744E-F8E0-4325-B9C9-1B4F94FE98D6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54491A-C311-415D-ABC5-2C4CAD408C67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D223-1FD4-484F-8F22-5B2C7A33B005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BF9-D4E4-4B33-8086-5C0ED284857B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4C1D-7459-4CD1-89CA-9698DD32969F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 dirty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1125-A9A4-467E-A898-DA788CDA57F0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614CAF1-E485-484D-8B5F-534892FD0DEF}" type="datetime1">
              <a:rPr lang="nl-NL" smtClean="0"/>
              <a:t>5-4-2022</a:t>
            </a:fld>
            <a:endParaRPr lang="en-GB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 dirty="0" err="1"/>
              <a:t>Tuin</a:t>
            </a:r>
            <a:r>
              <a:rPr lang="en-GB" dirty="0"/>
              <a:t>-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landschapsinrichting</a:t>
            </a:r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2F4F6B7-95CE-4AB7-BED3-9E0D07F41777}" type="datetime1">
              <a:rPr lang="nl-NL" smtClean="0"/>
              <a:t>5-4-2022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F4820CF-37BE-4B36-AEC6-D633ADEC2EE5}" type="datetime1">
              <a:rPr lang="nl-NL" smtClean="0"/>
              <a:t>5-4-2022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00F827B-A9E1-4EB4-97B0-5FDAFFECAD71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Tuin- en landschapsinrichting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C739E5-C3C6-4D8B-BA72-CE4551F87A48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C8B10-10B2-4E89-88B2-C2147850B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F24D39-8D50-4432-88CB-DF3B8604B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D7764-8DE1-46EE-9F69-7BCB5CBB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FA96-365C-4551-B939-3691FF9ADB1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CE391F-C38D-4110-873F-160F27BD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356B24-EF18-4EC6-B7D2-BF18D879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AFCA-7488-45D5-8905-954265B128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43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 dirty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8BE691-675D-4E26-AE76-E2DA1D4DF4B0}" type="datetime1">
              <a:rPr lang="nl-NL" noProof="0" smtClean="0"/>
              <a:t>5-4-2022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CBE7-C279-4B07-BE95-2EF09CB82284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138-C762-4198-980A-DEC0E51498CD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4352-53AC-4081-91A4-1CA63D6398C9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1C6-1BB8-4CDA-AF48-6902D55D8DA8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660-1FE0-45D2-A7E7-2FD6BC256B21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720E6B93-C93C-46F1-BCBF-E0844F30DB2C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726F9-96EE-409E-A5F6-E12A03E5B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3001962"/>
            <a:ext cx="11178373" cy="2484000"/>
          </a:xfrm>
        </p:spPr>
        <p:txBody>
          <a:bodyPr/>
          <a:lstStyle/>
          <a:p>
            <a:r>
              <a:rPr lang="nl-NL" sz="6000" dirty="0">
                <a:solidFill>
                  <a:srgbClr val="1F2453"/>
                </a:solidFill>
              </a:rPr>
              <a:t>VLINDERTUIN PHILODILA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664132E-6C04-44D1-AEFE-ABE94F40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1</a:t>
            </a:fld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119B40-42F8-4470-B5D1-444C714B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772" y="6315934"/>
            <a:ext cx="4921250" cy="216000"/>
          </a:xfrm>
        </p:spPr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2D16BDFF-79A4-40AA-A303-F9F117890F68}"/>
              </a:ext>
            </a:extLst>
          </p:cNvPr>
          <p:cNvSpPr txBox="1">
            <a:spLocks/>
          </p:cNvSpPr>
          <p:nvPr/>
        </p:nvSpPr>
        <p:spPr>
          <a:xfrm>
            <a:off x="3928947" y="5485962"/>
            <a:ext cx="4149733" cy="440822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000" dirty="0">
                <a:solidFill>
                  <a:srgbClr val="1F2453"/>
                </a:solidFill>
              </a:rPr>
              <a:t>HO33</a:t>
            </a:r>
          </a:p>
        </p:txBody>
      </p:sp>
    </p:spTree>
    <p:extLst>
      <p:ext uri="{BB962C8B-B14F-4D97-AF65-F5344CB8AC3E}">
        <p14:creationId xmlns:p14="http://schemas.microsoft.com/office/powerpoint/2010/main" val="232323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4D76044-2BFC-4ECC-ADC6-7BBA920F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10</a:t>
            </a:fld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44BB127-A6B9-425E-9193-7C262207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4E1C76-3E94-4104-9AA0-4AD2A0CA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E691-675D-4E26-AE76-E2DA1D4DF4B0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504253-47F3-4E03-A3BF-DAB068CA0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4590472"/>
            <a:ext cx="5725200" cy="1255867"/>
          </a:xfrm>
        </p:spPr>
        <p:txBody>
          <a:bodyPr/>
          <a:lstStyle/>
          <a:p>
            <a:endParaRPr lang="nl-NL" sz="4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32B821-EA7C-4D5F-8417-19F2BDED5D21}"/>
              </a:ext>
            </a:extLst>
          </p:cNvPr>
          <p:cNvSpPr txBox="1"/>
          <p:nvPr/>
        </p:nvSpPr>
        <p:spPr>
          <a:xfrm>
            <a:off x="6539345" y="4124846"/>
            <a:ext cx="5163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Omschrijving: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Materiaal soort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Maatvoering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Kwaliteit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</a:t>
            </a:r>
            <a:r>
              <a:rPr lang="nl-NL" dirty="0" err="1"/>
              <a:t>representieve</a:t>
            </a:r>
            <a:r>
              <a:rPr lang="nl-NL" dirty="0"/>
              <a:t> afbeelding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066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4D76044-2BFC-4ECC-ADC6-7BBA920F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11</a:t>
            </a:fld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44BB127-A6B9-425E-9193-7C262207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4E1C76-3E94-4104-9AA0-4AD2A0CA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E691-675D-4E26-AE76-E2DA1D4DF4B0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504253-47F3-4E03-A3BF-DAB068CA0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4590472"/>
            <a:ext cx="5725200" cy="1255867"/>
          </a:xfrm>
        </p:spPr>
        <p:txBody>
          <a:bodyPr/>
          <a:lstStyle/>
          <a:p>
            <a:endParaRPr lang="nl-NL" sz="4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32B821-EA7C-4D5F-8417-19F2BDED5D21}"/>
              </a:ext>
            </a:extLst>
          </p:cNvPr>
          <p:cNvSpPr txBox="1"/>
          <p:nvPr/>
        </p:nvSpPr>
        <p:spPr>
          <a:xfrm>
            <a:off x="6539345" y="4124846"/>
            <a:ext cx="5163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Omschrijving: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Materiaal soort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Maatvoering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Kwaliteit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</a:t>
            </a:r>
            <a:r>
              <a:rPr lang="nl-NL" dirty="0" err="1"/>
              <a:t>representieve</a:t>
            </a:r>
            <a:r>
              <a:rPr lang="nl-NL" dirty="0"/>
              <a:t> afbeelding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677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4D76044-2BFC-4ECC-ADC6-7BBA920F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12</a:t>
            </a:fld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44BB127-A6B9-425E-9193-7C262207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4E1C76-3E94-4104-9AA0-4AD2A0CA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E691-675D-4E26-AE76-E2DA1D4DF4B0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504253-47F3-4E03-A3BF-DAB068CA0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4590472"/>
            <a:ext cx="5725200" cy="1255867"/>
          </a:xfrm>
        </p:spPr>
        <p:txBody>
          <a:bodyPr/>
          <a:lstStyle/>
          <a:p>
            <a:endParaRPr lang="nl-NL" sz="4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32B821-EA7C-4D5F-8417-19F2BDED5D21}"/>
              </a:ext>
            </a:extLst>
          </p:cNvPr>
          <p:cNvSpPr txBox="1"/>
          <p:nvPr/>
        </p:nvSpPr>
        <p:spPr>
          <a:xfrm>
            <a:off x="6539345" y="4124846"/>
            <a:ext cx="5163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Omschrijving: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Materiaal soort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Maatvoering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Kwaliteit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</a:t>
            </a:r>
            <a:r>
              <a:rPr lang="nl-NL" dirty="0" err="1"/>
              <a:t>representieve</a:t>
            </a:r>
            <a:r>
              <a:rPr lang="nl-NL" dirty="0"/>
              <a:t> afbeelding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953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3978D-D073-418C-8641-CF971E9BB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429000"/>
            <a:ext cx="8676000" cy="2484000"/>
          </a:xfrm>
        </p:spPr>
        <p:txBody>
          <a:bodyPr anchor="b">
            <a:normAutofit/>
          </a:bodyPr>
          <a:lstStyle/>
          <a:p>
            <a:r>
              <a:rPr lang="nl-NL" dirty="0"/>
              <a:t>Beplanting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398C4C-5FB7-4A92-87B3-E39A2993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 dirty="0"/>
              <a:t>Tuin- en landschapsinrichting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4DB7D9B-9FFD-AA92-CE49-497FCFE8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18BE691-675D-4E26-AE76-E2DA1D4DF4B0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0DD573-60BA-4650-90CE-A550A7DB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FE81C3-626B-44FA-8F43-793396B91FE1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 dirty="0"/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CC783EF1-727B-48E5-BC24-F023E964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13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71270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9A2C8F8-F731-52FC-4B86-F63CA22A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en-US" dirty="0"/>
              <a:t>Plant </a:t>
            </a:r>
            <a:r>
              <a:rPr lang="en-US" dirty="0" err="1"/>
              <a:t>materialen</a:t>
            </a:r>
            <a:r>
              <a:rPr lang="en-US" dirty="0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3192369-1CC5-D8CF-56FA-96B78C008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Omschrijving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Wetenschappelijke naam: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Nederlandse</a:t>
            </a:r>
            <a:r>
              <a:rPr lang="en-US" sz="1600" dirty="0"/>
              <a:t> naam: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Bloeitijd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Bloemkleur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Hoogte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0AF338-75C6-4E61-BB8A-04B03691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Tuin- en landschapsinrichting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5763BC-FAE6-8209-8C78-A7612A9D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14</a:t>
            </a:fld>
            <a:endParaRPr lang="nl-NL" noProof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A3799799-4037-F2E8-7605-EBFF123FD6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</p:spPr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7EB2930-C0C2-57AD-96F4-69A5FC115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A249FDA-F450-4CD8-8907-A0DE8FC0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14</a:t>
            </a:fld>
            <a:endParaRPr lang="nl-NL" noProof="0"/>
          </a:p>
        </p:txBody>
      </p:sp>
      <p:sp>
        <p:nvSpPr>
          <p:cNvPr id="5" name="Tijdelijke aanduiding voor datum 4" hidden="1">
            <a:extLst>
              <a:ext uri="{FF2B5EF4-FFF2-40B4-BE49-F238E27FC236}">
                <a16:creationId xmlns:a16="http://schemas.microsoft.com/office/drawing/2014/main" id="{1C80B956-4841-4867-8FDF-76CEA848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18BE691-675D-4E26-AE76-E2DA1D4DF4B0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36323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9A2C8F8-F731-52FC-4B86-F63CA22A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en-US" dirty="0"/>
              <a:t>Plant </a:t>
            </a:r>
            <a:r>
              <a:rPr lang="en-US" dirty="0" err="1"/>
              <a:t>materialen</a:t>
            </a:r>
            <a:r>
              <a:rPr lang="en-US" dirty="0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3192369-1CC5-D8CF-56FA-96B78C008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Omschrijving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Wetenschappelijke naam: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Nederlandse</a:t>
            </a:r>
            <a:r>
              <a:rPr lang="en-US" sz="1600" dirty="0"/>
              <a:t> naam: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Bloeitijd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Bloemkleur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Hoogte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0AF338-75C6-4E61-BB8A-04B03691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Tuin- en landschapsinrichting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5763BC-FAE6-8209-8C78-A7612A9D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15</a:t>
            </a:fld>
            <a:endParaRPr lang="nl-NL" noProof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A3799799-4037-F2E8-7605-EBFF123FD6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</p:spPr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7EB2930-C0C2-57AD-96F4-69A5FC115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A249FDA-F450-4CD8-8907-A0DE8FC0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15</a:t>
            </a:fld>
            <a:endParaRPr lang="nl-NL" noProof="0"/>
          </a:p>
        </p:txBody>
      </p:sp>
      <p:sp>
        <p:nvSpPr>
          <p:cNvPr id="5" name="Tijdelijke aanduiding voor datum 4" hidden="1">
            <a:extLst>
              <a:ext uri="{FF2B5EF4-FFF2-40B4-BE49-F238E27FC236}">
                <a16:creationId xmlns:a16="http://schemas.microsoft.com/office/drawing/2014/main" id="{1C80B956-4841-4867-8FDF-76CEA848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18BE691-675D-4E26-AE76-E2DA1D4DF4B0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0486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9A2C8F8-F731-52FC-4B86-F63CA22A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en-US" dirty="0"/>
              <a:t>Plant </a:t>
            </a:r>
            <a:r>
              <a:rPr lang="en-US" dirty="0" err="1"/>
              <a:t>materialen</a:t>
            </a:r>
            <a:r>
              <a:rPr lang="en-US" dirty="0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3192369-1CC5-D8CF-56FA-96B78C008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Omschrijving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Wetenschappelijke naam: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Nederlandse</a:t>
            </a:r>
            <a:r>
              <a:rPr lang="en-US" sz="1600" dirty="0"/>
              <a:t> naam: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Bloeitijd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Bloemkleur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Hoogte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0AF338-75C6-4E61-BB8A-04B03691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Tuin- en landschapsinrichting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5763BC-FAE6-8209-8C78-A7612A9D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16</a:t>
            </a:fld>
            <a:endParaRPr lang="nl-NL" noProof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A3799799-4037-F2E8-7605-EBFF123FD6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</p:spPr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7EB2930-C0C2-57AD-96F4-69A5FC115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A249FDA-F450-4CD8-8907-A0DE8FC0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16</a:t>
            </a:fld>
            <a:endParaRPr lang="nl-NL" noProof="0"/>
          </a:p>
        </p:txBody>
      </p:sp>
      <p:sp>
        <p:nvSpPr>
          <p:cNvPr id="5" name="Tijdelijke aanduiding voor datum 4" hidden="1">
            <a:extLst>
              <a:ext uri="{FF2B5EF4-FFF2-40B4-BE49-F238E27FC236}">
                <a16:creationId xmlns:a16="http://schemas.microsoft.com/office/drawing/2014/main" id="{1C80B956-4841-4867-8FDF-76CEA848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18BE691-675D-4E26-AE76-E2DA1D4DF4B0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7109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9A2C8F8-F731-52FC-4B86-F63CA22A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en-US" dirty="0"/>
              <a:t>Plant </a:t>
            </a:r>
            <a:r>
              <a:rPr lang="en-US" dirty="0" err="1"/>
              <a:t>materialen</a:t>
            </a:r>
            <a:r>
              <a:rPr lang="en-US" dirty="0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3192369-1CC5-D8CF-56FA-96B78C008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Omschrijving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Wetenschappelijke naam: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Nederlandse</a:t>
            </a:r>
            <a:r>
              <a:rPr lang="en-US" sz="1600" dirty="0"/>
              <a:t> naam: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Bloeitijd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Bloemkleur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Hoogte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0AF338-75C6-4E61-BB8A-04B03691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Tuin- en landschapsinrichting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5763BC-FAE6-8209-8C78-A7612A9D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17</a:t>
            </a:fld>
            <a:endParaRPr lang="nl-NL" noProof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A3799799-4037-F2E8-7605-EBFF123FD6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</p:spPr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7EB2930-C0C2-57AD-96F4-69A5FC115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A249FDA-F450-4CD8-8907-A0DE8FC0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17</a:t>
            </a:fld>
            <a:endParaRPr lang="nl-NL" noProof="0"/>
          </a:p>
        </p:txBody>
      </p:sp>
      <p:sp>
        <p:nvSpPr>
          <p:cNvPr id="5" name="Tijdelijke aanduiding voor datum 4" hidden="1">
            <a:extLst>
              <a:ext uri="{FF2B5EF4-FFF2-40B4-BE49-F238E27FC236}">
                <a16:creationId xmlns:a16="http://schemas.microsoft.com/office/drawing/2014/main" id="{1C80B956-4841-4867-8FDF-76CEA848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18BE691-675D-4E26-AE76-E2DA1D4DF4B0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1681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9A2C8F8-F731-52FC-4B86-F63CA22A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en-US" dirty="0"/>
              <a:t>Plant </a:t>
            </a:r>
            <a:r>
              <a:rPr lang="en-US" dirty="0" err="1"/>
              <a:t>materialen</a:t>
            </a:r>
            <a:r>
              <a:rPr lang="en-US" dirty="0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3192369-1CC5-D8CF-56FA-96B78C008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Omschrijving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Wetenschappelijke naam: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Nederlandse</a:t>
            </a:r>
            <a:r>
              <a:rPr lang="en-US" sz="1600" dirty="0"/>
              <a:t> naam: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Bloeitijd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Bloemkleur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Hoogte</a:t>
            </a:r>
            <a:r>
              <a:rPr lang="en-US" sz="1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0AF338-75C6-4E61-BB8A-04B03691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Tuin- en landschapsinrichting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5763BC-FAE6-8209-8C78-A7612A9D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18</a:t>
            </a:fld>
            <a:endParaRPr lang="nl-NL" noProof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A3799799-4037-F2E8-7605-EBFF123FD6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</p:spPr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7EB2930-C0C2-57AD-96F4-69A5FC115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A249FDA-F450-4CD8-8907-A0DE8FC0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18</a:t>
            </a:fld>
            <a:endParaRPr lang="nl-NL" noProof="0"/>
          </a:p>
        </p:txBody>
      </p:sp>
      <p:sp>
        <p:nvSpPr>
          <p:cNvPr id="5" name="Tijdelijke aanduiding voor datum 4" hidden="1">
            <a:extLst>
              <a:ext uri="{FF2B5EF4-FFF2-40B4-BE49-F238E27FC236}">
                <a16:creationId xmlns:a16="http://schemas.microsoft.com/office/drawing/2014/main" id="{1C80B956-4841-4867-8FDF-76CEA848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18BE691-675D-4E26-AE76-E2DA1D4DF4B0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569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6EE4B-4FCB-4FDE-8807-D20F38D6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Stappenplan | Werkaanpak | Kostenraming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F6F9FA-233C-4B1B-ADBE-B542B5CB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72479-C5F7-4B1B-96A9-CC842033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5-4-2022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25205C-C5D9-41CA-BD7C-932B0F5F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BA83CF-F1F9-4E89-8B80-6DC3223B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0131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EE7D1-B36D-47B3-B6EE-0A177FB57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 fontScale="90000"/>
          </a:bodyPr>
          <a:lstStyle/>
          <a:p>
            <a:r>
              <a:rPr lang="nl-NL" sz="5800" dirty="0">
                <a:solidFill>
                  <a:srgbClr val="1F2453"/>
                </a:solidFill>
              </a:rPr>
              <a:t>Eindpresentatie VLINDERTUIN PHILODILA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0F3057-CF80-4277-9E84-2C57894A8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 fontScale="85000" lnSpcReduction="20000"/>
          </a:bodyPr>
          <a:lstStyle/>
          <a:p>
            <a:r>
              <a:rPr lang="nl-NL" sz="2000" dirty="0">
                <a:solidFill>
                  <a:srgbClr val="1F2453"/>
                </a:solidFill>
              </a:rPr>
              <a:t>Klas HO33</a:t>
            </a:r>
          </a:p>
          <a:p>
            <a:r>
              <a:rPr lang="nl-NL" sz="2000" dirty="0">
                <a:solidFill>
                  <a:srgbClr val="1F2453"/>
                </a:solidFill>
              </a:rPr>
              <a:t>14 April 2022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5284C16-DED8-4D37-B127-08C7B2BA9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0" r="1" b="56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3978D-D073-418C-8641-CF971E9BB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429000"/>
            <a:ext cx="8676000" cy="2484000"/>
          </a:xfrm>
        </p:spPr>
        <p:txBody>
          <a:bodyPr anchor="b">
            <a:normAutofit/>
          </a:bodyPr>
          <a:lstStyle/>
          <a:p>
            <a:r>
              <a:rPr lang="nl-NL" dirty="0"/>
              <a:t>Gewenste vlindersoorten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398C4C-5FB7-4A92-87B3-E39A2993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 dirty="0"/>
              <a:t>Tuin- en landschapsinrichting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4DB7D9B-9FFD-AA92-CE49-497FCFE8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18BE691-675D-4E26-AE76-E2DA1D4DF4B0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0DD573-60BA-4650-90CE-A550A7DB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FE81C3-626B-44FA-8F43-793396B91FE1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 dirty="0"/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CC783EF1-727B-48E5-BC24-F023E964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20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94945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6EE4B-4FCB-4FDE-8807-D20F38D6B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>
            <a:normAutofit/>
          </a:bodyPr>
          <a:lstStyle/>
          <a:p>
            <a:endParaRPr lang="nl-NL" sz="56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6BFC40A-299C-469F-8D53-84CD46E5C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Wetenschappelijke naam: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Nederlandse</a:t>
            </a:r>
            <a:r>
              <a:rPr lang="en-US" sz="2000" dirty="0"/>
              <a:t> naam:</a:t>
            </a:r>
          </a:p>
          <a:p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25205C-C5D9-41CA-BD7C-932B0F5F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Tuin- en landschapsinrichting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7EA12C2-D81F-7FA1-0190-B4B7B0755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764A66B0-D57D-1928-4DCB-B2B2BFED44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</p:spPr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8D365F57-A807-B240-97A5-41EE0AAD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FC739E5-C3C6-4D8B-BA72-CE4551F87A48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F6D27BB-F9A0-24F3-C4BE-8335E8FED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72479-C5F7-4B1B-96A9-CC842033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FE81C3-626B-44FA-8F43-793396B91FE1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/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EDBA83CF-F1F9-4E89-8B80-6DC3223B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28894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6EE4B-4FCB-4FDE-8807-D20F38D6B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>
            <a:normAutofit/>
          </a:bodyPr>
          <a:lstStyle/>
          <a:p>
            <a:endParaRPr lang="nl-NL" sz="56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6BFC40A-299C-469F-8D53-84CD46E5C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Wetenschappelijke naam: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Nederlandse</a:t>
            </a:r>
            <a:r>
              <a:rPr lang="en-US" sz="2000" dirty="0"/>
              <a:t> naam:</a:t>
            </a:r>
          </a:p>
          <a:p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25205C-C5D9-41CA-BD7C-932B0F5F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Tuin- en landschapsinrichting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7EA12C2-D81F-7FA1-0190-B4B7B0755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764A66B0-D57D-1928-4DCB-B2B2BFED44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</p:spPr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8D365F57-A807-B240-97A5-41EE0AAD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FC739E5-C3C6-4D8B-BA72-CE4551F87A48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F6D27BB-F9A0-24F3-C4BE-8335E8FED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72479-C5F7-4B1B-96A9-CC842033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FE81C3-626B-44FA-8F43-793396B91FE1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/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EDBA83CF-F1F9-4E89-8B80-6DC3223B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93450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6EE4B-4FCB-4FDE-8807-D20F38D6B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>
            <a:normAutofit/>
          </a:bodyPr>
          <a:lstStyle/>
          <a:p>
            <a:endParaRPr lang="nl-NL" sz="56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6BFC40A-299C-469F-8D53-84CD46E5C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Wetenschappelijke naam: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Nederlandse</a:t>
            </a:r>
            <a:r>
              <a:rPr lang="en-US" sz="2000" dirty="0"/>
              <a:t> naam:</a:t>
            </a:r>
          </a:p>
          <a:p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25205C-C5D9-41CA-BD7C-932B0F5F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Tuin- en landschapsinrichting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7EA12C2-D81F-7FA1-0190-B4B7B0755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764A66B0-D57D-1928-4DCB-B2B2BFED44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</p:spPr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8D365F57-A807-B240-97A5-41EE0AAD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FC739E5-C3C6-4D8B-BA72-CE4551F87A48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F6D27BB-F9A0-24F3-C4BE-8335E8FED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72479-C5F7-4B1B-96A9-CC842033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FE81C3-626B-44FA-8F43-793396B91FE1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/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EDBA83CF-F1F9-4E89-8B80-6DC3223B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18556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6EE4B-4FCB-4FDE-8807-D20F38D6B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>
            <a:normAutofit/>
          </a:bodyPr>
          <a:lstStyle/>
          <a:p>
            <a:endParaRPr lang="nl-NL" sz="56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6BFC40A-299C-469F-8D53-84CD46E5C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Wetenschappelijke naam: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Nederlandse</a:t>
            </a:r>
            <a:r>
              <a:rPr lang="en-US" sz="2000" dirty="0"/>
              <a:t> naam:</a:t>
            </a:r>
          </a:p>
          <a:p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25205C-C5D9-41CA-BD7C-932B0F5F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Tuin- en landschapsinrichting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7EA12C2-D81F-7FA1-0190-B4B7B0755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764A66B0-D57D-1928-4DCB-B2B2BFED44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</p:spPr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8D365F57-A807-B240-97A5-41EE0AAD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FC739E5-C3C6-4D8B-BA72-CE4551F87A48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F6D27BB-F9A0-24F3-C4BE-8335E8FED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72479-C5F7-4B1B-96A9-CC842033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FE81C3-626B-44FA-8F43-793396B91FE1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/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EDBA83CF-F1F9-4E89-8B80-6DC3223B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12253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4265F-2388-4338-8B55-AD24C04E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784" y="3429000"/>
            <a:ext cx="2601289" cy="1160403"/>
          </a:xfrm>
        </p:spPr>
        <p:txBody>
          <a:bodyPr/>
          <a:lstStyle/>
          <a:p>
            <a:r>
              <a:rPr lang="nl-NL" sz="3200" dirty="0"/>
              <a:t>EINDE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E3442BD-7200-44BC-9E76-6223108DE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87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CAA6B-CEBE-46DB-B181-914C343C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9C9098-AF0C-4E58-8067-DFDBF6004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3D5E20-4868-4B58-B8E3-C74DB7ED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B90BC5-C188-4F6A-B4EC-FBC442A6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420" y="6345137"/>
            <a:ext cx="5296057" cy="216000"/>
          </a:xfrm>
        </p:spPr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4A08F5-4EE3-4C25-A16A-498E71FD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8572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66F3C-F173-4A4C-88A9-EC2159A8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Definitief ontwerp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FC670B-F034-49DB-AF33-D144F668C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C14B55-CBF0-4674-A1B8-9370C5BB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2F6C8-AAFA-4DA3-94EB-7F78FE0F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7C26CD-A8AC-4036-AFA6-B9AB41EA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4941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8F747-A4D7-4F21-B6FE-5DC30249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Beplantingsplan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64F86C-B7BF-4EDB-A1A8-13B4EF05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F5F610-871A-43AF-9AD6-BAB7702A4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1D1F55-D294-4364-B4CE-F298E546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AFF692-81FB-402F-803F-BE1D3EEE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7243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3978D-D073-418C-8641-CF971E9BB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429000"/>
            <a:ext cx="8676000" cy="2484000"/>
          </a:xfrm>
        </p:spPr>
        <p:txBody>
          <a:bodyPr anchor="b">
            <a:normAutofit/>
          </a:bodyPr>
          <a:lstStyle/>
          <a:p>
            <a:r>
              <a:rPr lang="nl-NL" dirty="0"/>
              <a:t>Harde materialen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398C4C-5FB7-4A92-87B3-E39A2993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 dirty="0"/>
              <a:t>Tuin- en landschapsinrichting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4DB7D9B-9FFD-AA92-CE49-497FCFE8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18BE691-675D-4E26-AE76-E2DA1D4DF4B0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0DD573-60BA-4650-90CE-A550A7DB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FE81C3-626B-44FA-8F43-793396B91FE1}" type="datetime1">
              <a:rPr lang="nl-NL" noProof="0" smtClean="0"/>
              <a:pPr>
                <a:spcAft>
                  <a:spcPts val="600"/>
                </a:spcAft>
              </a:pPr>
              <a:t>5-4-2022</a:t>
            </a:fld>
            <a:endParaRPr lang="nl-NL" noProof="0" dirty="0"/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CC783EF1-727B-48E5-BC24-F023E964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6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3570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4D76044-2BFC-4ECC-ADC6-7BBA920F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7</a:t>
            </a:fld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44BB127-A6B9-425E-9193-7C262207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4E1C76-3E94-4104-9AA0-4AD2A0CA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E691-675D-4E26-AE76-E2DA1D4DF4B0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504253-47F3-4E03-A3BF-DAB068CA0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4590472"/>
            <a:ext cx="5725200" cy="1255867"/>
          </a:xfrm>
        </p:spPr>
        <p:txBody>
          <a:bodyPr/>
          <a:lstStyle/>
          <a:p>
            <a:endParaRPr lang="nl-NL" sz="4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32B821-EA7C-4D5F-8417-19F2BDED5D21}"/>
              </a:ext>
            </a:extLst>
          </p:cNvPr>
          <p:cNvSpPr txBox="1"/>
          <p:nvPr/>
        </p:nvSpPr>
        <p:spPr>
          <a:xfrm>
            <a:off x="6539345" y="4124846"/>
            <a:ext cx="5163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Omschrijving: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Materiaal soort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Maatvoering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Kwaliteit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</a:t>
            </a:r>
            <a:r>
              <a:rPr lang="nl-NL" dirty="0" err="1"/>
              <a:t>representieve</a:t>
            </a:r>
            <a:r>
              <a:rPr lang="nl-NL" dirty="0"/>
              <a:t> afbeelding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448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4D76044-2BFC-4ECC-ADC6-7BBA920F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8</a:t>
            </a:fld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44BB127-A6B9-425E-9193-7C262207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4E1C76-3E94-4104-9AA0-4AD2A0CA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E691-675D-4E26-AE76-E2DA1D4DF4B0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504253-47F3-4E03-A3BF-DAB068CA0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4590472"/>
            <a:ext cx="5725200" cy="1255867"/>
          </a:xfrm>
        </p:spPr>
        <p:txBody>
          <a:bodyPr/>
          <a:lstStyle/>
          <a:p>
            <a:endParaRPr lang="nl-NL" sz="4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32B821-EA7C-4D5F-8417-19F2BDED5D21}"/>
              </a:ext>
            </a:extLst>
          </p:cNvPr>
          <p:cNvSpPr txBox="1"/>
          <p:nvPr/>
        </p:nvSpPr>
        <p:spPr>
          <a:xfrm>
            <a:off x="6539345" y="4124846"/>
            <a:ext cx="5163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Omschrijving: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Materiaal soort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Maatvoering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Kwaliteit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</a:t>
            </a:r>
            <a:r>
              <a:rPr lang="nl-NL" dirty="0" err="1"/>
              <a:t>representieve</a:t>
            </a:r>
            <a:r>
              <a:rPr lang="nl-NL" dirty="0"/>
              <a:t> afbeelding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958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4D76044-2BFC-4ECC-ADC6-7BBA920F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9</a:t>
            </a:fld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44BB127-A6B9-425E-9193-7C262207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Tuin- en landschapsinrichting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4E1C76-3E94-4104-9AA0-4AD2A0CA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E691-675D-4E26-AE76-E2DA1D4DF4B0}" type="datetime1">
              <a:rPr lang="nl-NL" noProof="0" smtClean="0"/>
              <a:t>5-4-2022</a:t>
            </a:fld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504253-47F3-4E03-A3BF-DAB068CA0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4590472"/>
            <a:ext cx="5725200" cy="1255867"/>
          </a:xfrm>
        </p:spPr>
        <p:txBody>
          <a:bodyPr/>
          <a:lstStyle/>
          <a:p>
            <a:endParaRPr lang="nl-NL" sz="4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32B821-EA7C-4D5F-8417-19F2BDED5D21}"/>
              </a:ext>
            </a:extLst>
          </p:cNvPr>
          <p:cNvSpPr txBox="1"/>
          <p:nvPr/>
        </p:nvSpPr>
        <p:spPr>
          <a:xfrm>
            <a:off x="6539345" y="4124846"/>
            <a:ext cx="5163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Omschrijving: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Materiaal soort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Maatvoering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Kwaliteit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</a:t>
            </a:r>
            <a:r>
              <a:rPr lang="nl-NL" dirty="0" err="1"/>
              <a:t>representieve</a:t>
            </a:r>
            <a:r>
              <a:rPr lang="nl-NL" dirty="0"/>
              <a:t> afbeelding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9805913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189</TotalTime>
  <Words>326</Words>
  <Application>Microsoft Office PowerPoint</Application>
  <PresentationFormat>Breedbeeld</PresentationFormat>
  <Paragraphs>193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Yuverta</vt:lpstr>
      <vt:lpstr>VLINDERTUIN PHILODILA</vt:lpstr>
      <vt:lpstr>Eindpresentatie VLINDERTUIN PHILODILA</vt:lpstr>
      <vt:lpstr>Inhoudsopgave </vt:lpstr>
      <vt:lpstr>Definitief ontwerp</vt:lpstr>
      <vt:lpstr>Beplantingsplan </vt:lpstr>
      <vt:lpstr>Harde materialen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Beplanting</vt:lpstr>
      <vt:lpstr>Plant materialen </vt:lpstr>
      <vt:lpstr>Plant materialen </vt:lpstr>
      <vt:lpstr>Plant materialen </vt:lpstr>
      <vt:lpstr>Plant materialen </vt:lpstr>
      <vt:lpstr>Plant materialen </vt:lpstr>
      <vt:lpstr>Stappenplan | Werkaanpak | Kostenraming </vt:lpstr>
      <vt:lpstr>Gewenste vlindersoorten </vt:lpstr>
      <vt:lpstr>PowerPoint-presentatie</vt:lpstr>
      <vt:lpstr>PowerPoint-presentatie</vt:lpstr>
      <vt:lpstr>PowerPoint-presentatie</vt:lpstr>
      <vt:lpstr>PowerPoint-presentatie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Leon Rodenburg</dc:creator>
  <dc:description>Template by HQ Solutions</dc:description>
  <cp:lastModifiedBy>Winfried Lijdsman</cp:lastModifiedBy>
  <cp:revision>31</cp:revision>
  <dcterms:created xsi:type="dcterms:W3CDTF">2021-03-01T11:59:21Z</dcterms:created>
  <dcterms:modified xsi:type="dcterms:W3CDTF">2022-04-05T08:32:21Z</dcterms:modified>
  <cp:version>002</cp:version>
</cp:coreProperties>
</file>